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1"/>
  </p:notes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72" r:id="rId14"/>
    <p:sldId id="273" r:id="rId15"/>
    <p:sldId id="274" r:id="rId16"/>
    <p:sldId id="269" r:id="rId17"/>
    <p:sldId id="270" r:id="rId18"/>
    <p:sldId id="271" r:id="rId19"/>
    <p:sldId id="275" r:id="rId20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3" d="100"/>
          <a:sy n="93" d="100"/>
        </p:scale>
        <p:origin x="726" y="7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40274698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54fbc9288b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54fbc9288b_1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32754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354fbc9288b_12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354fbc9288b_12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126798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54fbc9288b_12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354fbc9288b_12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10826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54fbc9288b_12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354fbc9288b_12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662035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54fbc9288b_1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354fbc9288b_1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228395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54fbc9288b_1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354fbc9288b_1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12094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54fbc9288b_1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54fbc9288b_1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61180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354fbc9288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354fbc9288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58070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54fbc9288b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354fbc9288b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79078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354fbc9288b_1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354fbc9288b_1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20669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354fbc9288b_1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354fbc9288b_1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78585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354fbc9288b_1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354fbc9288b_1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495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54fbc9288b_1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354fbc9288b_1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71857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54fbc9288b_1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54fbc9288b_1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942836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54fbc9288b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354fbc9288b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45789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428425" y="357225"/>
            <a:ext cx="8139300" cy="44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b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GB" sz="2000" b="1" dirty="0" smtClean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GB" sz="2000" b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GB" sz="2000" b="1" dirty="0" smtClean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23I412 </a:t>
            </a:r>
            <a:r>
              <a:rPr lang="en-GB" sz="20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 </a:t>
            </a:r>
            <a:r>
              <a:rPr lang="en" sz="20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EMBEDDED SYSTEM DESIGN LABORATO</a:t>
            </a:r>
            <a:r>
              <a:rPr lang="en-GB" sz="20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RY</a:t>
            </a:r>
            <a:endParaRPr sz="2000" b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b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MINI PROJECT ON</a:t>
            </a:r>
            <a:endParaRPr sz="2000" b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b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SMART PARKING SYSTEM</a:t>
            </a:r>
            <a:endParaRPr sz="2000" b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b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b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b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					</a:t>
            </a:r>
            <a:endParaRPr sz="2000" b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3"/>
          <p:cNvSpPr txBox="1"/>
          <p:nvPr/>
        </p:nvSpPr>
        <p:spPr>
          <a:xfrm>
            <a:off x="456150" y="0"/>
            <a:ext cx="8207064" cy="50255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3. Sensor Logic and State Management</a:t>
            </a:r>
            <a:endParaRPr sz="15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238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●"/>
            </a:pPr>
            <a:r>
              <a:rPr lang="en" sz="15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two IR sensors are used as digital input pins. When a car breaks the beam, the sensor reads LOW (0).</a:t>
            </a:r>
            <a:endParaRPr sz="15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238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●"/>
            </a:pPr>
            <a:r>
              <a:rPr lang="en" sz="15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 use flags like </a:t>
            </a:r>
            <a:r>
              <a:rPr lang="en" sz="15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car_entering</a:t>
            </a:r>
            <a:r>
              <a:rPr lang="en" sz="15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and </a:t>
            </a:r>
            <a:r>
              <a:rPr lang="en" sz="15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car_exiting</a:t>
            </a:r>
            <a:r>
              <a:rPr lang="en" sz="15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to avoid multiple triggers while a car is still present.</a:t>
            </a:r>
            <a:endParaRPr sz="15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238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●"/>
            </a:pPr>
            <a:r>
              <a:rPr lang="en" sz="15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servo motor angle is controlled using PWM — a duty cycle is calculated based on the desired angle (0° = open, 90° = closed).</a:t>
            </a:r>
            <a:endParaRPr sz="15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238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●"/>
            </a:pPr>
            <a:r>
              <a:rPr lang="en" sz="15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Slot management is done using a simple variable slots, which keeps the count of available parking spaces.</a:t>
            </a:r>
            <a:endParaRPr sz="15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4. User Feedback</a:t>
            </a:r>
            <a:endParaRPr sz="1500" b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Visual Feedback via RGB LED:</a:t>
            </a:r>
            <a:endParaRPr sz="15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Green – Entry allowed</a:t>
            </a:r>
            <a:endParaRPr sz="15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Red – Parking Full</a:t>
            </a:r>
            <a:endParaRPr sz="15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Blue – Car Exiting</a:t>
            </a:r>
            <a:endParaRPr sz="15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Off – Idle</a:t>
            </a:r>
            <a:endParaRPr sz="15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Audio Feedback via Buzzer:</a:t>
            </a:r>
            <a:endParaRPr sz="1500" b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Short beep – Entry/exit success</a:t>
            </a:r>
            <a:endParaRPr sz="15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Double beep – Entry denied due to full parking</a:t>
            </a:r>
            <a:endParaRPr sz="15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5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/>
          <p:nvPr/>
        </p:nvSpPr>
        <p:spPr>
          <a:xfrm>
            <a:off x="456149" y="0"/>
            <a:ext cx="8246061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1.IR SENSOR SETUP:</a:t>
            </a:r>
            <a:endParaRPr sz="1500" b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IR1 = Pin(2, </a:t>
            </a:r>
            <a:r>
              <a:rPr lang="en" sz="15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Pin.IN</a:t>
            </a:r>
            <a:r>
              <a:rPr lang="en" sz="15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 # Entry sensor</a:t>
            </a:r>
            <a:endParaRPr sz="15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IR2 = Pin(3, </a:t>
            </a:r>
            <a:r>
              <a:rPr lang="en" sz="15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Pin.IN</a:t>
            </a:r>
            <a:r>
              <a:rPr lang="en" sz="15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 # Exit sensor</a:t>
            </a:r>
            <a:endParaRPr sz="15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5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2.SERVO MOTOR FOR GATE:</a:t>
            </a:r>
            <a:endParaRPr sz="1500" b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servo = PWM(Pin(15))</a:t>
            </a:r>
            <a:endParaRPr sz="15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servo.freq</a:t>
            </a:r>
            <a:r>
              <a:rPr lang="en" sz="15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(50)</a:t>
            </a:r>
            <a:endParaRPr sz="15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def</a:t>
            </a:r>
            <a:r>
              <a:rPr lang="en" sz="15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5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set_servo_position</a:t>
            </a:r>
            <a:r>
              <a:rPr lang="en" sz="15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(angle):</a:t>
            </a:r>
            <a:endParaRPr sz="15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duty = </a:t>
            </a:r>
            <a:r>
              <a:rPr lang="en" sz="15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</a:t>
            </a:r>
            <a:r>
              <a:rPr lang="en" sz="15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(1638 + (angle / 180) * (8192 - 1638))</a:t>
            </a:r>
            <a:endParaRPr sz="15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servo.duty_u16(duty)</a:t>
            </a:r>
            <a:endParaRPr sz="15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500" b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3.MAIN LOOP :</a:t>
            </a:r>
            <a:endParaRPr sz="1500" b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while True:</a:t>
            </a:r>
            <a:endParaRPr sz="15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if IR1.value() == 0 and not </a:t>
            </a:r>
            <a:r>
              <a:rPr lang="en" sz="15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car_entering</a:t>
            </a:r>
            <a:r>
              <a:rPr lang="en" sz="15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endParaRPr sz="15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if slots &gt; 0:</a:t>
            </a:r>
            <a:endParaRPr sz="15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</a:t>
            </a:r>
            <a:r>
              <a:rPr lang="en" sz="15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set_servo_position</a:t>
            </a:r>
            <a:r>
              <a:rPr lang="en" sz="15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(GATE_OPEN)</a:t>
            </a:r>
            <a:endParaRPr sz="15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slots -= 1</a:t>
            </a:r>
            <a:endParaRPr sz="15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else:</a:t>
            </a:r>
            <a:endParaRPr sz="15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rgb_led(1, 0, 0)  # </a:t>
            </a:r>
            <a:r>
              <a:rPr lang="en" sz="1500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Red</a:t>
            </a:r>
            <a:endParaRPr sz="1500" b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500" b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500" b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500" b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5"/>
          <p:cNvSpPr txBox="1"/>
          <p:nvPr/>
        </p:nvSpPr>
        <p:spPr>
          <a:xfrm>
            <a:off x="347400" y="130500"/>
            <a:ext cx="8231700" cy="4541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OUTPUT</a:t>
            </a:r>
            <a:r>
              <a:rPr lang="en-GB" sz="15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5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endParaRPr sz="1500" b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500" b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500" b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500" b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500" b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" name="1000167622.mp4">
            <a:hlinkClick r:id="" action="ppaction://media"/>
            <a:extLst>
              <a:ext uri="{FF2B5EF4-FFF2-40B4-BE49-F238E27FC236}">
                <a16:creationId xmlns:a16="http://schemas.microsoft.com/office/drawing/2014/main" xmlns="" id="{A1D498BD-60B8-97FA-23E8-2ACCB581EEC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6035" y="975842"/>
            <a:ext cx="7488926" cy="326958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D5EAFAD6-D81C-301C-02FE-2E9B65746E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786" y="625929"/>
            <a:ext cx="7392427" cy="3719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59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9EED5EB6-036F-C510-8648-C474253276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634" y="526143"/>
            <a:ext cx="7298732" cy="3797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776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7034AC2F-E568-46D6-0C84-B19028C44A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505" y="684766"/>
            <a:ext cx="7187990" cy="3551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689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6"/>
          <p:cNvSpPr txBox="1"/>
          <p:nvPr/>
        </p:nvSpPr>
        <p:spPr>
          <a:xfrm>
            <a:off x="643878" y="666261"/>
            <a:ext cx="8100979" cy="3307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 b="1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Result</a:t>
            </a:r>
            <a:endParaRPr sz="3900" b="1" dirty="0">
              <a:solidFill>
                <a:schemeClr val="tx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b="1" dirty="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mes New Roman"/>
              <a:buChar char="●"/>
            </a:pPr>
            <a:r>
              <a:rPr lang="en" sz="3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System successfully detects and tracks vehicle</a:t>
            </a:r>
            <a:endParaRPr sz="30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Font typeface="Times New Roman"/>
              <a:buChar char="●"/>
            </a:pPr>
            <a:r>
              <a:rPr lang="en" sz="3000" dirty="0">
                <a:latin typeface="Times New Roman"/>
                <a:ea typeface="Times New Roman"/>
                <a:cs typeface="Times New Roman"/>
                <a:sym typeface="Times New Roman"/>
              </a:rPr>
              <a:t>Accurate gate control and slot management </a:t>
            </a:r>
            <a:endParaRPr sz="30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Font typeface="Times New Roman"/>
              <a:buChar char="●"/>
            </a:pPr>
            <a:r>
              <a:rPr lang="en" sz="3000" dirty="0">
                <a:latin typeface="Times New Roman"/>
                <a:ea typeface="Times New Roman"/>
                <a:cs typeface="Times New Roman"/>
                <a:sym typeface="Times New Roman"/>
              </a:rPr>
              <a:t>Audio feedback using buzzer works efficiently </a:t>
            </a:r>
            <a:endParaRPr sz="30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7"/>
          <p:cNvSpPr txBox="1"/>
          <p:nvPr/>
        </p:nvSpPr>
        <p:spPr>
          <a:xfrm>
            <a:off x="441678" y="133728"/>
            <a:ext cx="8500513" cy="4493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APPLICATIONS</a:t>
            </a:r>
            <a:endParaRPr sz="2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Automated Parking Management</a:t>
            </a:r>
            <a:endParaRPr sz="2000" b="1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0" indent="-35560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Automatically detects available parking slots.</a:t>
            </a:r>
            <a:endParaRPr sz="2000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Real-Time Slot Monitoring</a:t>
            </a:r>
            <a:endParaRPr sz="2000" b="1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0" indent="-35560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Uses ultrasonic/IR sensors to detect the presence or absence of a vehicle in a parking slot.</a:t>
            </a:r>
            <a:endParaRPr sz="2000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0" indent="-3556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Displays real-time slot status</a:t>
            </a:r>
            <a:endParaRPr sz="2000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Cost-Effective and Scalable</a:t>
            </a:r>
            <a:endParaRPr sz="2000" b="1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0" indent="-35560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Raspberry Pi Pico makes the system affordable for small parking lots, residential areas, schools, and offices.</a:t>
            </a:r>
            <a:endParaRPr sz="2000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2400" dirty="0">
              <a:solidFill>
                <a:schemeClr val="dk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8"/>
          <p:cNvSpPr txBox="1"/>
          <p:nvPr/>
        </p:nvSpPr>
        <p:spPr>
          <a:xfrm>
            <a:off x="302250" y="213650"/>
            <a:ext cx="8299709" cy="4322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FUTURE SCOPE OF SMART PARKING SYSTEM</a:t>
            </a:r>
            <a:endParaRPr sz="2300" b="1" dirty="0">
              <a:solidFill>
                <a:schemeClr val="dk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0" indent="-355600" algn="just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rabicPeriod"/>
            </a:pPr>
            <a:r>
              <a:rPr lang="en" sz="20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Expansion to More Parking Slots</a:t>
            </a:r>
            <a:endParaRPr sz="2000" b="1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0" indent="-3619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en" sz="21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system can be scaled to monitor </a:t>
            </a:r>
            <a:r>
              <a:rPr lang="en" sz="21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10, 20, or more slots</a:t>
            </a:r>
            <a:r>
              <a:rPr lang="en" sz="21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by using additional sensors</a:t>
            </a:r>
            <a:endParaRPr lang="en-GB" sz="2100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5250" lvl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</a:pPr>
            <a:endParaRPr sz="2100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01600" lvl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</a:pPr>
            <a:r>
              <a:rPr lang="en-US" sz="20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en" sz="20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Integration with </a:t>
            </a:r>
            <a:r>
              <a:rPr lang="en" sz="2000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IoT</a:t>
            </a:r>
            <a:r>
              <a:rPr lang="en" sz="20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(Internet of Things)</a:t>
            </a:r>
            <a:endParaRPr sz="2000" b="1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0" indent="-355600" algn="just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Monitor parking availability via mobile apps or websites.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0" indent="-355600" algn="just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storage and analytics (track usage patterns).</a:t>
            </a:r>
            <a:endParaRPr lang="en-GB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01600" lvl="0" algn="just" rtl="0">
              <a:spcBef>
                <a:spcPts val="0"/>
              </a:spcBef>
              <a:spcAft>
                <a:spcPts val="0"/>
              </a:spcAft>
              <a:buSzPts val="2000"/>
            </a:pPr>
            <a:endParaRPr lang="en-GB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5250" lvl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</a:pPr>
            <a:r>
              <a:rPr lang="en-US" sz="20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18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" sz="21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Voice Assistant Integration</a:t>
            </a:r>
            <a:endParaRPr sz="2100" b="1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just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GB" sz="20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sz="20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 Smart Billing or Payment System</a:t>
            </a:r>
            <a:endParaRPr sz="2000" b="1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1800" b="1" dirty="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73D38EE3-AB55-F10E-3874-42EB947A8736}"/>
              </a:ext>
            </a:extLst>
          </p:cNvPr>
          <p:cNvSpPr txBox="1"/>
          <p:nvPr/>
        </p:nvSpPr>
        <p:spPr>
          <a:xfrm rot="10800000" flipV="1">
            <a:off x="3061603" y="2009851"/>
            <a:ext cx="31863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THANK YOU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7635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>
            <a:spLocks noGrp="1"/>
          </p:cNvSpPr>
          <p:nvPr>
            <p:ph type="title"/>
          </p:nvPr>
        </p:nvSpPr>
        <p:spPr>
          <a:xfrm>
            <a:off x="311700" y="187750"/>
            <a:ext cx="8520600" cy="58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INTRODUCTION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0" name="Google Shape;60;p14"/>
          <p:cNvSpPr txBox="1">
            <a:spLocks noGrp="1"/>
          </p:cNvSpPr>
          <p:nvPr>
            <p:ph type="body" idx="1"/>
          </p:nvPr>
        </p:nvSpPr>
        <p:spPr>
          <a:xfrm>
            <a:off x="311700" y="772750"/>
            <a:ext cx="8520600" cy="415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746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●"/>
            </a:pPr>
            <a:r>
              <a:rPr lang="en" sz="23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</a:t>
            </a:r>
            <a:r>
              <a:rPr lang="en" sz="23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Smart Parking System</a:t>
            </a:r>
            <a:r>
              <a:rPr lang="en" sz="23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is an automated system that uses sensors and embedded technology to monitor and manage parking spaces.</a:t>
            </a:r>
            <a:endParaRPr sz="23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746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 New Roman"/>
              <a:buChar char="●"/>
            </a:pPr>
            <a:r>
              <a:rPr lang="en" sz="23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It helps users quickly locate available parking spots and provides real-time information through digital displays or mobile apps.</a:t>
            </a:r>
            <a:endParaRPr sz="23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746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 New Roman"/>
              <a:buChar char="●"/>
            </a:pPr>
            <a:r>
              <a:rPr lang="en" sz="23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system uses components like  Raspberry Pi Pico</a:t>
            </a:r>
            <a:r>
              <a:rPr lang="en" sz="2300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IR sensors, Servo</a:t>
            </a:r>
            <a:r>
              <a:rPr lang="en" sz="2300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2300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motor, RGB </a:t>
            </a:r>
            <a:r>
              <a:rPr lang="en" sz="23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LED</a:t>
            </a:r>
            <a:r>
              <a:rPr lang="en" sz="2300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Buzzers </a:t>
            </a:r>
            <a:r>
              <a:rPr lang="en" sz="23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and display to detect vehicle presence and update slot status automatically.</a:t>
            </a:r>
            <a:endParaRPr sz="30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8520600" cy="8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WHY SMART PARKING IS NEEDED?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6" name="Google Shape;66;p15"/>
          <p:cNvSpPr txBox="1">
            <a:spLocks noGrp="1"/>
          </p:cNvSpPr>
          <p:nvPr>
            <p:ph type="body" idx="1"/>
          </p:nvPr>
        </p:nvSpPr>
        <p:spPr>
          <a:xfrm>
            <a:off x="311700" y="707675"/>
            <a:ext cx="8520600" cy="41862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Traditional parking systems face several issues:</a:t>
            </a:r>
            <a:endParaRPr sz="17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655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" sz="17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Time Waste</a:t>
            </a:r>
            <a:r>
              <a:rPr lang="en" sz="17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Drivers spend a lot of time looking for available spaces.</a:t>
            </a:r>
            <a:br>
              <a:rPr lang="en" sz="17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17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" sz="17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Traffic Congestion</a:t>
            </a:r>
            <a:r>
              <a:rPr lang="en" sz="17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Increased vehicle movement inside parking lots leads to unnecessary </a:t>
            </a:r>
            <a:r>
              <a:rPr lang="en-GB" sz="17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traffic.</a:t>
            </a:r>
            <a:br>
              <a:rPr lang="en-GB" sz="17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lang="en-GB" sz="17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" sz="17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Fuel Consumption</a:t>
            </a:r>
            <a:r>
              <a:rPr lang="en" sz="17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Vehicles burn fuel while circling around to find a spot.</a:t>
            </a:r>
            <a:br>
              <a:rPr lang="en" sz="17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17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" sz="17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Manual Supervision</a:t>
            </a:r>
            <a:r>
              <a:rPr lang="en" sz="17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Requires human staff to guide and monitor vehicles.</a:t>
            </a:r>
            <a:br>
              <a:rPr lang="en" sz="17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17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" sz="17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Inefficient Space Use</a:t>
            </a:r>
            <a:r>
              <a:rPr lang="en" sz="17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Slots may be left empty because availability isn’t clearly shown to users.</a:t>
            </a:r>
            <a:endParaRPr sz="17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7"/>
          <p:cNvSpPr txBox="1"/>
          <p:nvPr/>
        </p:nvSpPr>
        <p:spPr>
          <a:xfrm>
            <a:off x="1328650" y="573747"/>
            <a:ext cx="6672350" cy="367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0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Basic System Overview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GB" sz="1800" b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Car detected at entry by IR sensor</a:t>
            </a:r>
          </a:p>
          <a:p>
            <a:endParaRPr lang="en-GB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 slot available → Gate opens, green LED, single beep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 full → Gate stays closed, red LED, double beep</a:t>
            </a:r>
          </a:p>
          <a:p>
            <a:endParaRPr lang="en-GB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Car exit detected → Gate opens, blue LED, slot count increases</a:t>
            </a:r>
          </a:p>
          <a:p>
            <a:endParaRPr lang="en-GB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Slot count updates in real time automatically</a:t>
            </a:r>
            <a:endParaRPr lang="en-GB" sz="18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GB" sz="18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8"/>
          <p:cNvSpPr txBox="1"/>
          <p:nvPr/>
        </p:nvSpPr>
        <p:spPr>
          <a:xfrm>
            <a:off x="1751925" y="239150"/>
            <a:ext cx="6008100" cy="442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Block Diagram</a:t>
            </a:r>
            <a:endParaRPr sz="20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Main Components :</a:t>
            </a:r>
            <a:endParaRPr sz="20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IR Sensors → Detect car movement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Raspberry Pi Pico → Controls logic and components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Servo Motor → Opens/closes gate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RGB LED → Shows slot status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Buzzer → Gives alerts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250" y="230525"/>
            <a:ext cx="8636750" cy="475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20"/>
          <p:cNvPicPr preferRelativeResize="0"/>
          <p:nvPr/>
        </p:nvPicPr>
        <p:blipFill rotWithShape="1">
          <a:blip r:embed="rId3">
            <a:alphaModFix/>
          </a:blip>
          <a:srcRect l="11087"/>
          <a:stretch/>
        </p:blipFill>
        <p:spPr>
          <a:xfrm>
            <a:off x="697325" y="204825"/>
            <a:ext cx="7857874" cy="447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1"/>
          <p:cNvSpPr txBox="1"/>
          <p:nvPr/>
        </p:nvSpPr>
        <p:spPr>
          <a:xfrm>
            <a:off x="1276525" y="285300"/>
            <a:ext cx="6267300" cy="45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 </a:t>
            </a:r>
            <a:r>
              <a:rPr lang="en" sz="20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List of Components</a:t>
            </a:r>
            <a:endParaRPr sz="20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Raspberry Pi Pico – Microcontroller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IR Sensors (2x) – Entry &amp; exit detection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Servo Motor – Gate control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RGB LED – Indicates status (Green, Red, Blue)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Buzzer – Beep feedback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Power Supply – 5V USB or battery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2"/>
          <p:cNvSpPr txBox="1"/>
          <p:nvPr/>
        </p:nvSpPr>
        <p:spPr>
          <a:xfrm>
            <a:off x="651524" y="897936"/>
            <a:ext cx="3607850" cy="29935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Algorithm:</a:t>
            </a:r>
            <a:endParaRPr sz="1700" b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Entry Flow:</a:t>
            </a:r>
            <a:endParaRPr sz="1500" b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1. Check IR1 (entry sensor)</a:t>
            </a:r>
            <a:endParaRPr sz="15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2. If IR1 detects a car and a slot is available:</a:t>
            </a:r>
            <a:endParaRPr sz="15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Green light turns on</a:t>
            </a:r>
            <a:endParaRPr sz="15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Buzzer gives a short beep</a:t>
            </a:r>
            <a:endParaRPr sz="15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Gate opens via servo</a:t>
            </a:r>
            <a:endParaRPr sz="15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Waits 2 seconds</a:t>
            </a:r>
            <a:endParaRPr sz="15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Gate closes</a:t>
            </a:r>
            <a:endParaRPr sz="15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Slot count decreases by 1</a:t>
            </a:r>
            <a:endParaRPr sz="15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5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5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5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700" b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D428E23F-CA19-A006-86F6-71A76CE75FF8}"/>
              </a:ext>
            </a:extLst>
          </p:cNvPr>
          <p:cNvSpPr txBox="1"/>
          <p:nvPr/>
        </p:nvSpPr>
        <p:spPr>
          <a:xfrm>
            <a:off x="4572000" y="1035193"/>
            <a:ext cx="4390571" cy="23020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Exit Flow: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1. Check IR2 (exit sensor)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2. If IR2 detects a car: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Blue light turns on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Buzzer gives a short beep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Gate opens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Waits 2 seconds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Gate closes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Slot count increases by 1 (unless already at full capacity)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734</Words>
  <Application>Microsoft Office PowerPoint</Application>
  <PresentationFormat>On-screen Show (16:9)</PresentationFormat>
  <Paragraphs>152</Paragraphs>
  <Slides>19</Slides>
  <Notes>15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2" baseType="lpstr">
      <vt:lpstr>Arial</vt:lpstr>
      <vt:lpstr>Times New Roman</vt:lpstr>
      <vt:lpstr>Simple Light</vt:lpstr>
      <vt:lpstr>PowerPoint Presentation</vt:lpstr>
      <vt:lpstr>INTRODUCTION</vt:lpstr>
      <vt:lpstr>WHY SMART PARKING IS NEEDED?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HP</cp:lastModifiedBy>
  <cp:revision>8</cp:revision>
  <dcterms:modified xsi:type="dcterms:W3CDTF">2025-06-29T14:47:16Z</dcterms:modified>
</cp:coreProperties>
</file>